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60" r:id="rId5"/>
    <p:sldId id="275" r:id="rId6"/>
    <p:sldId id="276" r:id="rId7"/>
    <p:sldId id="277" r:id="rId8"/>
    <p:sldId id="278" r:id="rId9"/>
    <p:sldId id="279" r:id="rId10"/>
    <p:sldId id="282" r:id="rId11"/>
    <p:sldId id="283" r:id="rId12"/>
    <p:sldId id="285" r:id="rId13"/>
    <p:sldId id="286" r:id="rId14"/>
    <p:sldId id="287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1. Thank-You Emails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20000" cy="1066800"/>
          </a:xfrm>
        </p:spPr>
        <p:txBody>
          <a:bodyPr>
            <a:normAutofit/>
          </a:bodyPr>
          <a:lstStyle/>
          <a:p>
            <a:pPr algn="just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When someone buys your product, have your system send them a message to thank them.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2. Support Response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20000" cy="2362200"/>
          </a:xfrm>
        </p:spPr>
        <p:txBody>
          <a:bodyPr>
            <a:normAutofit/>
          </a:bodyPr>
          <a:lstStyle/>
          <a:p>
            <a:pPr algn="just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Make sure that customers who need help or have an issue receive a prompt response letting them know you’re aware and you’ll be contacting them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3. Appointment Reminders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2362200"/>
          </a:xfrm>
        </p:spPr>
        <p:txBody>
          <a:bodyPr>
            <a:normAutofit/>
          </a:bodyPr>
          <a:lstStyle/>
          <a:p>
            <a:pPr algn="just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Automatically send your customers a confirmation when the appointment is booked as well as a reminder email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143000" y="2209800"/>
            <a:ext cx="7315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13 Best Email Marketing and Newsletter Apps 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19200" y="3810000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Here are the best apps that send email newsletters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/>
          <a:p>
            <a:pPr lvl="0"/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ActiveCampaign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AWeber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IN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Benchmark Email </a:t>
            </a:r>
            <a:endParaRPr lang="en-IN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Campaign Monitor </a:t>
            </a:r>
            <a:endParaRPr lang="en-IN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/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Constant Contact</a:t>
            </a:r>
          </a:p>
          <a:p>
            <a:pPr lvl="0"/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EmailDirect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IN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/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FreshMail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GetResponse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iContact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MailChimp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Mailigen</a:t>
            </a:r>
            <a:endParaRPr lang="en-IN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/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Mailjet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IN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IN" b="1" dirty="0" err="1" smtClean="0">
                <a:solidFill>
                  <a:schemeClr val="accent5">
                    <a:lumMod val="50000"/>
                  </a:schemeClr>
                </a:solidFill>
              </a:rPr>
              <a:t>MailUp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276600"/>
            <a:ext cx="7696200" cy="2590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Hopefully this list has helped you find a few that look like they'll work for your business. Give them a try, then pick the one that ends up fitting your needs the best and start sending the email updates you've been waiting for.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685800" y="22098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2438400"/>
            <a:ext cx="7772400" cy="1470025"/>
          </a:xfrm>
        </p:spPr>
        <p:txBody>
          <a:bodyPr>
            <a:normAutofit/>
          </a:bodyPr>
          <a:lstStyle/>
          <a:p>
            <a:r>
              <a:rPr lang="en-IN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IN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4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Autoresponders and Email Apps every marketer should know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3000" y="1981200"/>
            <a:ext cx="685800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Let's look </a:t>
            </a:r>
          </a:p>
          <a:p>
            <a:pPr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at some Autoresponders and how can we use them. Also lets find out 13 best Email and Newsletter Apps every marketer should know.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2362200"/>
            <a:ext cx="7848600" cy="236220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An AUTORESPONDER is a system that automatically sends a reply email when a specific trigger occurs, such as a contact opting in to a list or sending an email to a specific address.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For New Leads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200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Set up a system that sends them your email automatically when they fill out your “Contact Us” form or send an email to your info@yourbusiness.com address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Make sure to include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6400800" cy="2362200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An Introduction</a:t>
            </a:r>
          </a:p>
          <a:p>
            <a:pPr marL="514350" indent="-514350" algn="just">
              <a:buAutoNum type="arabicPeriod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Thank You</a:t>
            </a:r>
          </a:p>
          <a:p>
            <a:pPr marL="514350" indent="-514350" algn="just">
              <a:buAutoNum type="arabicPeriod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Validation</a:t>
            </a:r>
          </a:p>
          <a:p>
            <a:pPr marL="514350" indent="-514350" algn="just">
              <a:buAutoNum type="arabicPeriod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Information about what to expect next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Sales Autoresponders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467600" cy="1524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When you’re automatically collecting leads online, it’s important to fit your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Autoresponder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messages into your sales process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3505200"/>
            <a:ext cx="8077200" cy="19812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1. Automate Email Follow-up After Sales Calls</a:t>
            </a:r>
            <a:b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</a:b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2. Follow Up With Your Audience Via Email After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Speaking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Engagement</a:t>
            </a:r>
            <a:b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</a:b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3. Follow Up Flawlessly After Networking Events</a:t>
            </a:r>
            <a:endParaRPr lang="en-IN" sz="2800" b="1" i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838200" y="990600"/>
            <a:ext cx="7772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800" b="1" i="1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457200" y="1752600"/>
            <a:ext cx="83820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IN" sz="3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+mj-ea"/>
                <a:cs typeface="+mj-cs"/>
              </a:rPr>
              <a:t>Here’s a few out-of-the box examples: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For Existing Customers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581400"/>
            <a:ext cx="7696200" cy="2362200"/>
          </a:xfrm>
        </p:spPr>
        <p:txBody>
          <a:bodyPr>
            <a:normAutofit/>
          </a:bodyPr>
          <a:lstStyle/>
          <a:p>
            <a:pPr algn="just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have an easy opportunity to up-sell, cross-sell, or encourage referrals — so make the most of it with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autoresponders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305</Words>
  <Application>Microsoft Office PowerPoint</Application>
  <PresentationFormat>On-screen Show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Video 4</vt:lpstr>
      <vt:lpstr>Slide 3</vt:lpstr>
      <vt:lpstr>Slide 4</vt:lpstr>
      <vt:lpstr>For New Leads</vt:lpstr>
      <vt:lpstr>Make sure to include</vt:lpstr>
      <vt:lpstr>Sales Autoresponders</vt:lpstr>
      <vt:lpstr>1. Automate Email Follow-up After Sales Calls 2. Follow Up With Your Audience Via Email After a Speaking Engagement 3. Follow Up Flawlessly After Networking Events</vt:lpstr>
      <vt:lpstr>For Existing Customers</vt:lpstr>
      <vt:lpstr>1. Thank-You Emails</vt:lpstr>
      <vt:lpstr>2. Support Response</vt:lpstr>
      <vt:lpstr>3. Appointment Reminders</vt:lpstr>
      <vt:lpstr>13 Best Email Marketing and Newsletter Apps </vt:lpstr>
      <vt:lpstr>Slide 14</vt:lpstr>
      <vt:lpstr>Conclusion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42</cp:revision>
  <dcterms:created xsi:type="dcterms:W3CDTF">2006-08-16T00:00:00Z</dcterms:created>
  <dcterms:modified xsi:type="dcterms:W3CDTF">2016-10-22T07:43:18Z</dcterms:modified>
</cp:coreProperties>
</file>